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GB" dirty="0" smtClean="0"/>
              <a:t>   </a:t>
            </a:r>
            <a:r>
              <a:rPr lang="el-GR" dirty="0" smtClean="0"/>
              <a:t>β</a:t>
            </a:r>
            <a:r>
              <a:rPr lang="en-GB" dirty="0" smtClean="0"/>
              <a:t>  </a:t>
            </a:r>
            <a:r>
              <a:rPr lang="el-GR" dirty="0" smtClean="0"/>
              <a:t>γ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Alpha, Beta and Gamma Radiation</a:t>
            </a:r>
          </a:p>
          <a:p>
            <a:r>
              <a:rPr lang="en-GB" dirty="0" err="1"/>
              <a:t>X</a:t>
            </a:r>
            <a:r>
              <a:rPr lang="en-GB" dirty="0" err="1" smtClean="0"/>
              <a:t>tra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7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64" y="136402"/>
            <a:ext cx="10515600" cy="1325563"/>
          </a:xfrm>
        </p:spPr>
        <p:txBody>
          <a:bodyPr/>
          <a:lstStyle/>
          <a:p>
            <a:r>
              <a:rPr lang="en-GB" dirty="0" smtClean="0"/>
              <a:t>Magnetic fields and Radiation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290265" y="2597063"/>
            <a:ext cx="437880" cy="428078"/>
            <a:chOff x="1262130" y="3431346"/>
            <a:chExt cx="437880" cy="428078"/>
          </a:xfrm>
        </p:grpSpPr>
        <p:sp>
          <p:nvSpPr>
            <p:cNvPr id="7" name="Oval 6"/>
            <p:cNvSpPr/>
            <p:nvPr/>
          </p:nvSpPr>
          <p:spPr>
            <a:xfrm>
              <a:off x="1275469" y="3627604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1262130" y="3464417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1442433" y="3599354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1442432" y="3431346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 flipV="1">
            <a:off x="4275786" y="2331075"/>
            <a:ext cx="17931" cy="354922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808014" y="2342795"/>
            <a:ext cx="20044" cy="353750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52377" y="2331075"/>
            <a:ext cx="15736" cy="354922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86718" y="2342795"/>
            <a:ext cx="41494" cy="353750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5953052"/>
            <a:ext cx="2897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Magnetic Field</a:t>
            </a:r>
            <a:endParaRPr lang="en-GB" sz="3200" dirty="0"/>
          </a:p>
        </p:txBody>
      </p:sp>
      <p:sp>
        <p:nvSpPr>
          <p:cNvPr id="15" name="Oval 14"/>
          <p:cNvSpPr/>
          <p:nvPr/>
        </p:nvSpPr>
        <p:spPr>
          <a:xfrm>
            <a:off x="1419053" y="3770923"/>
            <a:ext cx="128789" cy="1585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682582" y="4756259"/>
            <a:ext cx="1941341" cy="856712"/>
          </a:xfrm>
          <a:custGeom>
            <a:avLst/>
            <a:gdLst>
              <a:gd name="connsiteX0" fmla="*/ 0 w 1195754"/>
              <a:gd name="connsiteY0" fmla="*/ 565917 h 893541"/>
              <a:gd name="connsiteX1" fmla="*/ 239150 w 1195754"/>
              <a:gd name="connsiteY1" fmla="*/ 579985 h 893541"/>
              <a:gd name="connsiteX2" fmla="*/ 365760 w 1195754"/>
              <a:gd name="connsiteY2" fmla="*/ 3209 h 893541"/>
              <a:gd name="connsiteX3" fmla="*/ 478301 w 1195754"/>
              <a:gd name="connsiteY3" fmla="*/ 875406 h 893541"/>
              <a:gd name="connsiteX4" fmla="*/ 661181 w 1195754"/>
              <a:gd name="connsiteY4" fmla="*/ 157954 h 893541"/>
              <a:gd name="connsiteX5" fmla="*/ 829994 w 1195754"/>
              <a:gd name="connsiteY5" fmla="*/ 889474 h 893541"/>
              <a:gd name="connsiteX6" fmla="*/ 956603 w 1195754"/>
              <a:gd name="connsiteY6" fmla="*/ 453375 h 893541"/>
              <a:gd name="connsiteX7" fmla="*/ 1139483 w 1195754"/>
              <a:gd name="connsiteY7" fmla="*/ 453375 h 893541"/>
              <a:gd name="connsiteX8" fmla="*/ 1195754 w 1195754"/>
              <a:gd name="connsiteY8" fmla="*/ 467443 h 89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754" h="893541">
                <a:moveTo>
                  <a:pt x="0" y="565917"/>
                </a:moveTo>
                <a:cubicBezTo>
                  <a:pt x="89095" y="619843"/>
                  <a:pt x="178190" y="673770"/>
                  <a:pt x="239150" y="579985"/>
                </a:cubicBezTo>
                <a:cubicBezTo>
                  <a:pt x="300110" y="486200"/>
                  <a:pt x="325902" y="-46028"/>
                  <a:pt x="365760" y="3209"/>
                </a:cubicBezTo>
                <a:cubicBezTo>
                  <a:pt x="405619" y="52446"/>
                  <a:pt x="429064" y="849615"/>
                  <a:pt x="478301" y="875406"/>
                </a:cubicBezTo>
                <a:cubicBezTo>
                  <a:pt x="527538" y="901197"/>
                  <a:pt x="602566" y="155609"/>
                  <a:pt x="661181" y="157954"/>
                </a:cubicBezTo>
                <a:cubicBezTo>
                  <a:pt x="719796" y="160299"/>
                  <a:pt x="780757" y="840237"/>
                  <a:pt x="829994" y="889474"/>
                </a:cubicBezTo>
                <a:cubicBezTo>
                  <a:pt x="879231" y="938711"/>
                  <a:pt x="905022" y="526058"/>
                  <a:pt x="956603" y="453375"/>
                </a:cubicBezTo>
                <a:cubicBezTo>
                  <a:pt x="1008184" y="380692"/>
                  <a:pt x="1099625" y="451030"/>
                  <a:pt x="1139483" y="453375"/>
                </a:cubicBezTo>
                <a:cubicBezTo>
                  <a:pt x="1179342" y="455720"/>
                  <a:pt x="1187548" y="461581"/>
                  <a:pt x="1195754" y="467443"/>
                </a:cubicBezTo>
              </a:path>
            </a:pathLst>
          </a:custGeom>
          <a:noFill/>
          <a:ln w="412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1895108" y="2752280"/>
            <a:ext cx="478301" cy="115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1862942" y="3816856"/>
            <a:ext cx="478301" cy="115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1547842" y="5709026"/>
            <a:ext cx="478301" cy="115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284951" y="2630134"/>
            <a:ext cx="970671" cy="317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Alpha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266343" y="3716287"/>
            <a:ext cx="970671" cy="317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Beta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352864" y="5554669"/>
            <a:ext cx="970671" cy="317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Gamma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019778" y="1997612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will happen to the particles in the magnetic field? </a:t>
            </a:r>
          </a:p>
          <a:p>
            <a:endParaRPr lang="en-GB" dirty="0"/>
          </a:p>
          <a:p>
            <a:r>
              <a:rPr lang="en-GB" dirty="0" smtClean="0"/>
              <a:t>Will they be affected or not?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Answer for each type of radiation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149969" y="1690688"/>
            <a:ext cx="1778243" cy="49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91380" y="5999645"/>
            <a:ext cx="1778243" cy="49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4027" y="2854141"/>
            <a:ext cx="59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r>
              <a:rPr lang="en-GB" dirty="0" err="1" smtClean="0"/>
              <a:t>ve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75260" y="3929481"/>
            <a:ext cx="59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  <a:r>
              <a:rPr lang="en-GB" dirty="0" err="1" smtClean="0"/>
              <a:t>ve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019778" y="3929481"/>
            <a:ext cx="346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HINT : what charge is each radiation mediator </a:t>
            </a:r>
            <a:endParaRPr lang="en-GB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852723" y="2712973"/>
            <a:ext cx="10233800" cy="166868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Can 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anyone think of </a:t>
            </a:r>
            <a:r>
              <a:rPr lang="en-GB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where 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this may </a:t>
            </a:r>
            <a:r>
              <a:rPr lang="en-GB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be happening right now!</a:t>
            </a:r>
            <a:endParaRPr lang="en-GB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612" y="5848066"/>
            <a:ext cx="70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88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0.29557 0.00787 L 0.39349 -0.20648 L 0.39349 -0.20648 " pathEditMode="relative" ptsTypes="AA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383 0 L 0.39675 0.14098 L 0.39896 0.14491 " pathEditMode="relative" ptsTypes="AA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0833E-6 -6.2963E-6 L -7.70833E-6 -6.2963E-6 C 0.02734 -0.00579 0.0082 -0.00209 0.03164 -0.00556 C 0.03554 -0.00626 0.03932 -0.00718 0.04322 -0.00764 C 0.05442 -0.0088 0.07721 -0.01042 0.08762 -0.01135 C 0.11302 -0.00996 0.13828 -0.00764 0.16367 -0.00764 C 0.18072 -0.00764 0.19752 -0.0132 0.21432 -0.0169 C 0.21783 -0.01783 0.22148 -0.01806 0.22499 -0.01876 C 0.22773 -0.01945 0.23059 -0.02014 0.23333 -0.02061 L 0.29999 -0.01876 C 0.30247 -0.01876 0.30481 -0.0176 0.30729 -0.0169 L 0.32421 -0.0132 C 0.37005 0.01388 0.4207 -0.01065 0.46901 -0.0095 C 0.47291 -0.00926 0.47669 -0.00811 0.48059 -0.00764 C 0.48554 -0.00695 0.49049 -0.00579 0.49544 -0.00556 L 0.59257 -0.00371 C 0.59674 -0.00325 0.60104 -0.00301 0.6052 -0.00186 C 0.60885 -0.00093 0.61223 0.00092 0.61575 0.00185 L 0.62213 0.0037 C 0.65416 0.00254 0.66848 -0.00093 0.69713 0.00555 C 0.69934 0.00624 0.70143 0.0081 0.70351 0.00949 C 0.70703 0.0118 0.71028 0.0155 0.71406 0.01689 C 0.72239 0.0199 0.71757 0.01874 0.7289 0.01874 L 0.72773 0.02268 " pathEditMode="relative" ptsTypes="AAAAAAAAAAAAAAAAAAAAAA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5" grpId="0"/>
      <p:bldP spid="36" grpId="0"/>
      <p:bldP spid="37" grpId="0"/>
      <p:bldP spid="38" grpId="0" build="p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2272457" y="1764407"/>
            <a:ext cx="3481167" cy="4512176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732305" y="1724953"/>
            <a:ext cx="3481167" cy="4512176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904127" y="2228641"/>
            <a:ext cx="2039992" cy="3438659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575197" y="2228642"/>
            <a:ext cx="2039992" cy="3438659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3" y="129346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Above us….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1026" name="Picture 2" descr="http://www.space-pictures.com/images/full-size/Earth_from_Spac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36" y="2133384"/>
            <a:ext cx="5443121" cy="362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7958" y="1576887"/>
            <a:ext cx="667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59874" y="5735639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 rot="1706292">
            <a:off x="515156" y="1047144"/>
            <a:ext cx="1941341" cy="856712"/>
          </a:xfrm>
          <a:custGeom>
            <a:avLst/>
            <a:gdLst>
              <a:gd name="connsiteX0" fmla="*/ 0 w 1195754"/>
              <a:gd name="connsiteY0" fmla="*/ 565917 h 893541"/>
              <a:gd name="connsiteX1" fmla="*/ 239150 w 1195754"/>
              <a:gd name="connsiteY1" fmla="*/ 579985 h 893541"/>
              <a:gd name="connsiteX2" fmla="*/ 365760 w 1195754"/>
              <a:gd name="connsiteY2" fmla="*/ 3209 h 893541"/>
              <a:gd name="connsiteX3" fmla="*/ 478301 w 1195754"/>
              <a:gd name="connsiteY3" fmla="*/ 875406 h 893541"/>
              <a:gd name="connsiteX4" fmla="*/ 661181 w 1195754"/>
              <a:gd name="connsiteY4" fmla="*/ 157954 h 893541"/>
              <a:gd name="connsiteX5" fmla="*/ 829994 w 1195754"/>
              <a:gd name="connsiteY5" fmla="*/ 889474 h 893541"/>
              <a:gd name="connsiteX6" fmla="*/ 956603 w 1195754"/>
              <a:gd name="connsiteY6" fmla="*/ 453375 h 893541"/>
              <a:gd name="connsiteX7" fmla="*/ 1139483 w 1195754"/>
              <a:gd name="connsiteY7" fmla="*/ 453375 h 893541"/>
              <a:gd name="connsiteX8" fmla="*/ 1195754 w 1195754"/>
              <a:gd name="connsiteY8" fmla="*/ 467443 h 89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754" h="893541">
                <a:moveTo>
                  <a:pt x="0" y="565917"/>
                </a:moveTo>
                <a:cubicBezTo>
                  <a:pt x="89095" y="619843"/>
                  <a:pt x="178190" y="673770"/>
                  <a:pt x="239150" y="579985"/>
                </a:cubicBezTo>
                <a:cubicBezTo>
                  <a:pt x="300110" y="486200"/>
                  <a:pt x="325902" y="-46028"/>
                  <a:pt x="365760" y="3209"/>
                </a:cubicBezTo>
                <a:cubicBezTo>
                  <a:pt x="405619" y="52446"/>
                  <a:pt x="429064" y="849615"/>
                  <a:pt x="478301" y="875406"/>
                </a:cubicBezTo>
                <a:cubicBezTo>
                  <a:pt x="527538" y="901197"/>
                  <a:pt x="602566" y="155609"/>
                  <a:pt x="661181" y="157954"/>
                </a:cubicBezTo>
                <a:cubicBezTo>
                  <a:pt x="719796" y="160299"/>
                  <a:pt x="780757" y="840237"/>
                  <a:pt x="829994" y="889474"/>
                </a:cubicBezTo>
                <a:cubicBezTo>
                  <a:pt x="879231" y="938711"/>
                  <a:pt x="905022" y="526058"/>
                  <a:pt x="956603" y="453375"/>
                </a:cubicBezTo>
                <a:cubicBezTo>
                  <a:pt x="1008184" y="380692"/>
                  <a:pt x="1099625" y="451030"/>
                  <a:pt x="1139483" y="453375"/>
                </a:cubicBezTo>
                <a:cubicBezTo>
                  <a:pt x="1179342" y="455720"/>
                  <a:pt x="1187548" y="461581"/>
                  <a:pt x="1195754" y="467443"/>
                </a:cubicBezTo>
              </a:path>
            </a:pathLst>
          </a:custGeom>
          <a:noFill/>
          <a:ln w="412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725860" y="3947970"/>
            <a:ext cx="437880" cy="428078"/>
            <a:chOff x="1262130" y="3431346"/>
            <a:chExt cx="437880" cy="428078"/>
          </a:xfrm>
        </p:grpSpPr>
        <p:sp>
          <p:nvSpPr>
            <p:cNvPr id="12" name="Oval 11"/>
            <p:cNvSpPr/>
            <p:nvPr/>
          </p:nvSpPr>
          <p:spPr>
            <a:xfrm>
              <a:off x="1275469" y="3627604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262130" y="3464417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442433" y="3599354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1442432" y="3431346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Oval 15"/>
          <p:cNvSpPr/>
          <p:nvPr/>
        </p:nvSpPr>
        <p:spPr>
          <a:xfrm>
            <a:off x="1702388" y="6118025"/>
            <a:ext cx="128789" cy="1585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rot="19156176" flipH="1" flipV="1">
            <a:off x="9577263" y="727515"/>
            <a:ext cx="1941341" cy="856712"/>
          </a:xfrm>
          <a:custGeom>
            <a:avLst/>
            <a:gdLst>
              <a:gd name="connsiteX0" fmla="*/ 0 w 1195754"/>
              <a:gd name="connsiteY0" fmla="*/ 565917 h 893541"/>
              <a:gd name="connsiteX1" fmla="*/ 239150 w 1195754"/>
              <a:gd name="connsiteY1" fmla="*/ 579985 h 893541"/>
              <a:gd name="connsiteX2" fmla="*/ 365760 w 1195754"/>
              <a:gd name="connsiteY2" fmla="*/ 3209 h 893541"/>
              <a:gd name="connsiteX3" fmla="*/ 478301 w 1195754"/>
              <a:gd name="connsiteY3" fmla="*/ 875406 h 893541"/>
              <a:gd name="connsiteX4" fmla="*/ 661181 w 1195754"/>
              <a:gd name="connsiteY4" fmla="*/ 157954 h 893541"/>
              <a:gd name="connsiteX5" fmla="*/ 829994 w 1195754"/>
              <a:gd name="connsiteY5" fmla="*/ 889474 h 893541"/>
              <a:gd name="connsiteX6" fmla="*/ 956603 w 1195754"/>
              <a:gd name="connsiteY6" fmla="*/ 453375 h 893541"/>
              <a:gd name="connsiteX7" fmla="*/ 1139483 w 1195754"/>
              <a:gd name="connsiteY7" fmla="*/ 453375 h 893541"/>
              <a:gd name="connsiteX8" fmla="*/ 1195754 w 1195754"/>
              <a:gd name="connsiteY8" fmla="*/ 467443 h 89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754" h="893541">
                <a:moveTo>
                  <a:pt x="0" y="565917"/>
                </a:moveTo>
                <a:cubicBezTo>
                  <a:pt x="89095" y="619843"/>
                  <a:pt x="178190" y="673770"/>
                  <a:pt x="239150" y="579985"/>
                </a:cubicBezTo>
                <a:cubicBezTo>
                  <a:pt x="300110" y="486200"/>
                  <a:pt x="325902" y="-46028"/>
                  <a:pt x="365760" y="3209"/>
                </a:cubicBezTo>
                <a:cubicBezTo>
                  <a:pt x="405619" y="52446"/>
                  <a:pt x="429064" y="849615"/>
                  <a:pt x="478301" y="875406"/>
                </a:cubicBezTo>
                <a:cubicBezTo>
                  <a:pt x="527538" y="901197"/>
                  <a:pt x="602566" y="155609"/>
                  <a:pt x="661181" y="157954"/>
                </a:cubicBezTo>
                <a:cubicBezTo>
                  <a:pt x="719796" y="160299"/>
                  <a:pt x="780757" y="840237"/>
                  <a:pt x="829994" y="889474"/>
                </a:cubicBezTo>
                <a:cubicBezTo>
                  <a:pt x="879231" y="938711"/>
                  <a:pt x="905022" y="526058"/>
                  <a:pt x="956603" y="453375"/>
                </a:cubicBezTo>
                <a:cubicBezTo>
                  <a:pt x="1008184" y="380692"/>
                  <a:pt x="1099625" y="451030"/>
                  <a:pt x="1139483" y="453375"/>
                </a:cubicBezTo>
                <a:cubicBezTo>
                  <a:pt x="1179342" y="455720"/>
                  <a:pt x="1187548" y="461581"/>
                  <a:pt x="1195754" y="467443"/>
                </a:cubicBezTo>
              </a:path>
            </a:pathLst>
          </a:custGeom>
          <a:noFill/>
          <a:ln w="412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 flipH="1" flipV="1">
            <a:off x="10902278" y="3614937"/>
            <a:ext cx="437880" cy="428078"/>
            <a:chOff x="1262130" y="3431346"/>
            <a:chExt cx="437880" cy="428078"/>
          </a:xfrm>
        </p:grpSpPr>
        <p:sp>
          <p:nvSpPr>
            <p:cNvPr id="19" name="Oval 18"/>
            <p:cNvSpPr/>
            <p:nvPr/>
          </p:nvSpPr>
          <p:spPr>
            <a:xfrm>
              <a:off x="1275469" y="3627604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1262130" y="3464417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442433" y="3599354"/>
              <a:ext cx="257577" cy="2318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1442432" y="3431346"/>
              <a:ext cx="257577" cy="23182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Oval 22"/>
          <p:cNvSpPr/>
          <p:nvPr/>
        </p:nvSpPr>
        <p:spPr>
          <a:xfrm flipH="1" flipV="1">
            <a:off x="10267688" y="5959467"/>
            <a:ext cx="128789" cy="1585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825880" y="636589"/>
            <a:ext cx="625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These Belts called the Van Allen Belts trap ALPHA and </a:t>
            </a:r>
            <a:r>
              <a:rPr lang="en-GB" sz="2000" dirty="0" smtClean="0"/>
              <a:t>BETA </a:t>
            </a:r>
            <a:r>
              <a:rPr lang="en-GB" sz="2000" dirty="0" smtClean="0"/>
              <a:t>radiation within them, making them very dangerous places for Astronauts.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21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375051"/>
            <a:ext cx="10233800" cy="4351338"/>
          </a:xfrm>
        </p:spPr>
        <p:txBody>
          <a:bodyPr/>
          <a:lstStyle/>
          <a:p>
            <a:r>
              <a:rPr lang="en-GB" dirty="0" smtClean="0"/>
              <a:t>These belts are so dangerous to humans that space craft actually avoid these when there are people on board!!</a:t>
            </a:r>
          </a:p>
          <a:p>
            <a:r>
              <a:rPr lang="en-GB" dirty="0" smtClean="0"/>
              <a:t>They are also known as the </a:t>
            </a:r>
            <a:r>
              <a:rPr lang="en-GB" sz="3200" dirty="0" smtClean="0">
                <a:solidFill>
                  <a:srgbClr val="FFFF00"/>
                </a:solidFill>
              </a:rPr>
              <a:t>Bermuda triangle of space</a:t>
            </a: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www.enterprisemission.com/Van-Allen-bel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689" y="3171088"/>
            <a:ext cx="5774081" cy="326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9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714</TotalTime>
  <Words>131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Depth</vt:lpstr>
      <vt:lpstr>α   β  γ</vt:lpstr>
      <vt:lpstr>Magnetic fields and Radiation</vt:lpstr>
      <vt:lpstr>PowerPoint Presentation</vt:lpstr>
      <vt:lpstr>NASA</vt:lpstr>
    </vt:vector>
  </TitlesOfParts>
  <Company>Rushey Mead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   β  γ</dc:title>
  <dc:creator>Joshua Inchley</dc:creator>
  <cp:lastModifiedBy>Josh Inchley</cp:lastModifiedBy>
  <cp:revision>11</cp:revision>
  <dcterms:created xsi:type="dcterms:W3CDTF">2014-11-19T11:35:38Z</dcterms:created>
  <dcterms:modified xsi:type="dcterms:W3CDTF">2015-03-23T19:44:59Z</dcterms:modified>
</cp:coreProperties>
</file>