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5" r:id="rId7"/>
    <p:sldId id="264" r:id="rId8"/>
    <p:sldId id="263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B33F-3AD2-4174-8896-D7EE31F560E5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3D0C-9853-4AFC-8418-977A4F5C9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69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B33F-3AD2-4174-8896-D7EE31F560E5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3D0C-9853-4AFC-8418-977A4F5C9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97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B33F-3AD2-4174-8896-D7EE31F560E5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3D0C-9853-4AFC-8418-977A4F5C9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58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B33F-3AD2-4174-8896-D7EE31F560E5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3D0C-9853-4AFC-8418-977A4F5C9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55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B33F-3AD2-4174-8896-D7EE31F560E5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3D0C-9853-4AFC-8418-977A4F5C9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13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B33F-3AD2-4174-8896-D7EE31F560E5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3D0C-9853-4AFC-8418-977A4F5C9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42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B33F-3AD2-4174-8896-D7EE31F560E5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3D0C-9853-4AFC-8418-977A4F5C9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656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B33F-3AD2-4174-8896-D7EE31F560E5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3D0C-9853-4AFC-8418-977A4F5C9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0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B33F-3AD2-4174-8896-D7EE31F560E5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3D0C-9853-4AFC-8418-977A4F5C9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34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B33F-3AD2-4174-8896-D7EE31F560E5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3D0C-9853-4AFC-8418-977A4F5C9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23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B33F-3AD2-4174-8896-D7EE31F560E5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3D0C-9853-4AFC-8418-977A4F5C9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35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9B33F-3AD2-4174-8896-D7EE31F560E5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C3D0C-9853-4AFC-8418-977A4F5C9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32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P3 Flashcards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3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365125"/>
            <a:ext cx="11115675" cy="1325563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Distance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1825625"/>
            <a:ext cx="11115675" cy="435133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Triangle:                </a:t>
            </a:r>
            <a:r>
              <a:rPr lang="en-GB" u="sng" dirty="0" smtClean="0"/>
              <a:t>            Distance (m)</a:t>
            </a:r>
            <a:r>
              <a:rPr lang="en-GB" dirty="0" smtClean="0"/>
              <a:t>________</a:t>
            </a:r>
            <a:endParaRPr lang="en-GB" u="sng" dirty="0" smtClean="0"/>
          </a:p>
          <a:p>
            <a:pPr marL="0" indent="0">
              <a:buNone/>
            </a:pPr>
            <a:r>
              <a:rPr lang="en-GB" dirty="0" smtClean="0"/>
              <a:t>			average speed (m/s) x time (s)</a:t>
            </a:r>
          </a:p>
          <a:p>
            <a:r>
              <a:rPr lang="en-GB" dirty="0" smtClean="0"/>
              <a:t>Relationships:</a:t>
            </a:r>
          </a:p>
          <a:p>
            <a:pPr lvl="1"/>
            <a:r>
              <a:rPr lang="en-GB" dirty="0" smtClean="0"/>
              <a:t>If you increase the speed you will increase the distance travelled in the same time</a:t>
            </a:r>
          </a:p>
          <a:p>
            <a:pPr lvl="1"/>
            <a:r>
              <a:rPr lang="en-GB" dirty="0" smtClean="0"/>
              <a:t>Increasing the speed reduces the time taken to cover the same distance</a:t>
            </a:r>
          </a:p>
          <a:p>
            <a:r>
              <a:rPr lang="en-GB" dirty="0" smtClean="0"/>
              <a:t>Distance-time graphs</a:t>
            </a:r>
          </a:p>
          <a:p>
            <a:pPr lvl="1"/>
            <a:r>
              <a:rPr lang="en-GB" dirty="0" smtClean="0"/>
              <a:t>Gradient (y/x) = speed</a:t>
            </a:r>
          </a:p>
          <a:p>
            <a:pPr lvl="1"/>
            <a:r>
              <a:rPr lang="en-GB" dirty="0" smtClean="0"/>
              <a:t>Curved line = changing speed</a:t>
            </a:r>
          </a:p>
          <a:p>
            <a:pPr lvl="1"/>
            <a:r>
              <a:rPr lang="en-GB" dirty="0" smtClean="0"/>
              <a:t>Flat line = not moving</a:t>
            </a:r>
          </a:p>
          <a:p>
            <a:endParaRPr lang="en-GB" u="sng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913" y="4198573"/>
            <a:ext cx="2637853" cy="197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14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Speed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Speed-time Graph</a:t>
            </a:r>
          </a:p>
          <a:p>
            <a:pPr lvl="1"/>
            <a:r>
              <a:rPr lang="en-GB" dirty="0" smtClean="0"/>
              <a:t>Gradient (y/x) = acceleration</a:t>
            </a:r>
          </a:p>
          <a:p>
            <a:pPr lvl="1"/>
            <a:r>
              <a:rPr lang="en-GB" dirty="0" smtClean="0"/>
              <a:t>Gradient down = deceleration</a:t>
            </a:r>
          </a:p>
          <a:p>
            <a:pPr lvl="1"/>
            <a:r>
              <a:rPr lang="en-GB" dirty="0" smtClean="0"/>
              <a:t>Distance = area under the graph</a:t>
            </a:r>
          </a:p>
          <a:p>
            <a:pPr lvl="1"/>
            <a:r>
              <a:rPr lang="en-GB" dirty="0" smtClean="0"/>
              <a:t>Curved line = changing acceleration</a:t>
            </a:r>
          </a:p>
          <a:p>
            <a:r>
              <a:rPr lang="en-GB" dirty="0" smtClean="0"/>
              <a:t>Acceleration</a:t>
            </a:r>
          </a:p>
          <a:p>
            <a:pPr lvl="1"/>
            <a:r>
              <a:rPr lang="en-GB" dirty="0" smtClean="0"/>
              <a:t>Change in speed, direction or both</a:t>
            </a:r>
          </a:p>
          <a:p>
            <a:pPr lvl="1"/>
            <a:r>
              <a:rPr lang="en-GB" dirty="0" smtClean="0"/>
              <a:t>Triangle:                 </a:t>
            </a:r>
            <a:r>
              <a:rPr lang="en-GB" u="sng" dirty="0" smtClean="0"/>
              <a:t>     change in speed (m/s</a:t>
            </a:r>
            <a:r>
              <a:rPr lang="en-GB" dirty="0" smtClean="0"/>
              <a:t>)___</a:t>
            </a:r>
          </a:p>
          <a:p>
            <a:pPr marL="457200" lvl="1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acceleration (m/s</a:t>
            </a:r>
            <a:r>
              <a:rPr lang="en-GB" baseline="30000" dirty="0" smtClean="0"/>
              <a:t>2</a:t>
            </a:r>
            <a:r>
              <a:rPr lang="en-GB" dirty="0" smtClean="0"/>
              <a:t>) x time (s)</a:t>
            </a:r>
          </a:p>
          <a:p>
            <a:r>
              <a:rPr lang="en-GB" dirty="0" smtClean="0"/>
              <a:t>Relative Velocity</a:t>
            </a:r>
          </a:p>
          <a:p>
            <a:pPr lvl="1"/>
            <a:r>
              <a:rPr lang="en-GB" dirty="0" smtClean="0"/>
              <a:t>If moving in the same direction take away the numbers</a:t>
            </a:r>
          </a:p>
          <a:p>
            <a:pPr lvl="1"/>
            <a:r>
              <a:rPr lang="en-GB" dirty="0" smtClean="0"/>
              <a:t>If moving in the opposite direction add the numbers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 t="4220" r="2780" b="6210"/>
          <a:stretch/>
        </p:blipFill>
        <p:spPr>
          <a:xfrm>
            <a:off x="7615238" y="2114550"/>
            <a:ext cx="3086099" cy="276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96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Stopping Distance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Stopping distance = thinking distance + braking distance</a:t>
            </a:r>
          </a:p>
          <a:p>
            <a:r>
              <a:rPr lang="en-GB" dirty="0" smtClean="0"/>
              <a:t>Thinking Distance</a:t>
            </a:r>
          </a:p>
          <a:p>
            <a:pPr lvl="1"/>
            <a:r>
              <a:rPr lang="en-GB" dirty="0" smtClean="0"/>
              <a:t>Factors that increase it: tiredness, alcohol/drugs, more speed, distractions</a:t>
            </a:r>
          </a:p>
          <a:p>
            <a:pPr lvl="1"/>
            <a:r>
              <a:rPr lang="en-GB" dirty="0" smtClean="0"/>
              <a:t>Linear relationship with speed: </a:t>
            </a:r>
            <a:r>
              <a:rPr lang="en-GB" dirty="0"/>
              <a:t>a</a:t>
            </a:r>
            <a:r>
              <a:rPr lang="en-GB" dirty="0" smtClean="0"/>
              <a:t>s speed x2, thinking distance x2</a:t>
            </a:r>
          </a:p>
          <a:p>
            <a:r>
              <a:rPr lang="en-GB" dirty="0" smtClean="0"/>
              <a:t>Braking Distance</a:t>
            </a:r>
          </a:p>
          <a:p>
            <a:pPr lvl="1"/>
            <a:r>
              <a:rPr lang="en-GB" dirty="0" smtClean="0"/>
              <a:t>Factors that increase it: icy/wet roads, </a:t>
            </a:r>
            <a:r>
              <a:rPr lang="en-GB" smtClean="0"/>
              <a:t>poor </a:t>
            </a:r>
            <a:r>
              <a:rPr lang="en-GB" smtClean="0"/>
              <a:t>brakes/tyres</a:t>
            </a:r>
            <a:r>
              <a:rPr lang="en-GB" dirty="0" smtClean="0"/>
              <a:t>, more speed</a:t>
            </a:r>
          </a:p>
          <a:p>
            <a:pPr lvl="1"/>
            <a:r>
              <a:rPr lang="en-GB" dirty="0" smtClean="0"/>
              <a:t>This is because it is affected by friction, mass, speed and </a:t>
            </a:r>
            <a:r>
              <a:rPr lang="en-GB" dirty="0" smtClean="0"/>
              <a:t>braking </a:t>
            </a:r>
            <a:r>
              <a:rPr lang="en-GB" dirty="0" smtClean="0"/>
              <a:t>force</a:t>
            </a:r>
          </a:p>
          <a:p>
            <a:pPr lvl="1"/>
            <a:r>
              <a:rPr lang="en-GB" dirty="0" smtClean="0"/>
              <a:t>Squared relationship with speed: </a:t>
            </a:r>
            <a:r>
              <a:rPr lang="en-GB" dirty="0"/>
              <a:t>a</a:t>
            </a:r>
            <a:r>
              <a:rPr lang="en-GB" dirty="0" smtClean="0"/>
              <a:t>s speed x2, braking distance x4</a:t>
            </a:r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122" y="5348288"/>
            <a:ext cx="1989640" cy="138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81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65125"/>
            <a:ext cx="11301413" cy="1325563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Equations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825625"/>
            <a:ext cx="11301413" cy="4351338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     </a:t>
            </a:r>
            <a:r>
              <a:rPr lang="en-GB" u="sng" dirty="0" smtClean="0"/>
              <a:t>                  Force (N)_________</a:t>
            </a:r>
            <a:r>
              <a:rPr lang="en-GB" dirty="0" smtClean="0"/>
              <a:t>                               </a:t>
            </a:r>
            <a:r>
              <a:rPr lang="en-GB" u="sng" dirty="0" smtClean="0"/>
              <a:t>        Work done (J)______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mass (kg) x acceleration (m/s</a:t>
            </a:r>
            <a:r>
              <a:rPr lang="en-GB" baseline="30000" dirty="0" smtClean="0"/>
              <a:t>2</a:t>
            </a:r>
            <a:r>
              <a:rPr lang="en-GB" dirty="0" smtClean="0"/>
              <a:t>)                              force (N) x distance (m)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 smtClean="0"/>
              <a:t>                        Weight (N)________________</a:t>
            </a:r>
            <a:r>
              <a:rPr lang="en-GB" dirty="0" smtClean="0"/>
              <a:t>               </a:t>
            </a:r>
            <a:r>
              <a:rPr lang="en-GB" u="sng" dirty="0" smtClean="0"/>
              <a:t>      Work done (J)__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mass (kg) x gravitational field strength (N/kg)             power (W) x time (s)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							</a:t>
            </a:r>
            <a:r>
              <a:rPr lang="en-GB" u="sng" dirty="0" smtClean="0"/>
              <a:t>           Power (W)_____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			force (N) x speed (m/s)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500188" y="4514850"/>
            <a:ext cx="4157662" cy="14773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Remember: all equations are at the front of the exam, you just need to rearrange, remember the rules!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Top of the divide, top of the triangle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Times by, goes at the bottom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38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Kinetic Energy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Triangle:              </a:t>
            </a:r>
            <a:r>
              <a:rPr lang="en-GB" u="sng" dirty="0" smtClean="0"/>
              <a:t>           Kinetic Energy (J)______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0.5 x mass (kg) x velocity</a:t>
            </a:r>
            <a:r>
              <a:rPr lang="en-GB" baseline="30000" dirty="0" smtClean="0"/>
              <a:t>2</a:t>
            </a:r>
            <a:r>
              <a:rPr lang="en-GB" dirty="0" smtClean="0"/>
              <a:t>(m/s)</a:t>
            </a:r>
          </a:p>
          <a:p>
            <a:pPr lvl="1"/>
            <a:r>
              <a:rPr lang="en-GB" dirty="0" smtClean="0"/>
              <a:t>KE = energy when moving</a:t>
            </a:r>
          </a:p>
          <a:p>
            <a:pPr lvl="1"/>
            <a:r>
              <a:rPr lang="en-GB" dirty="0" smtClean="0"/>
              <a:t>If the speed x2 the braking distance &amp; kinetic energy x4</a:t>
            </a:r>
          </a:p>
          <a:p>
            <a:r>
              <a:rPr lang="en-GB" dirty="0" smtClean="0"/>
              <a:t>Battery Powered cars </a:t>
            </a:r>
          </a:p>
          <a:p>
            <a:pPr lvl="1"/>
            <a:r>
              <a:rPr lang="en-GB" dirty="0" smtClean="0"/>
              <a:t>Uses electricity from power station to charge it up (so creates CO</a:t>
            </a:r>
            <a:r>
              <a:rPr lang="en-GB" sz="1600" dirty="0" smtClean="0"/>
              <a:t>2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But reduces pollution when its being used</a:t>
            </a:r>
          </a:p>
          <a:p>
            <a:r>
              <a:rPr lang="en-GB" dirty="0" smtClean="0"/>
              <a:t>Fuel consumption is effected by:</a:t>
            </a:r>
          </a:p>
          <a:p>
            <a:pPr lvl="1"/>
            <a:r>
              <a:rPr lang="en-GB" dirty="0" smtClean="0"/>
              <a:t>Mass, friction, driving style, speed, road conditions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57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7" y="365126"/>
            <a:ext cx="11344275" cy="8636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Momentum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8" y="1371600"/>
            <a:ext cx="11344275" cy="5186363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Triangles:          </a:t>
            </a:r>
            <a:r>
              <a:rPr lang="en-GB" u="sng" dirty="0" smtClean="0"/>
              <a:t>    Momentum (</a:t>
            </a:r>
            <a:r>
              <a:rPr lang="en-GB" u="sng" dirty="0" err="1" smtClean="0"/>
              <a:t>kgm</a:t>
            </a:r>
            <a:r>
              <a:rPr lang="en-GB" u="sng" dirty="0" smtClean="0"/>
              <a:t>/s)__</a:t>
            </a:r>
            <a:r>
              <a:rPr lang="en-GB" dirty="0" smtClean="0"/>
              <a:t>        </a:t>
            </a:r>
            <a:r>
              <a:rPr lang="en-GB" u="sng" dirty="0" smtClean="0"/>
              <a:t>Change in momentum(</a:t>
            </a:r>
            <a:r>
              <a:rPr lang="en-GB" u="sng" dirty="0" err="1" smtClean="0"/>
              <a:t>kgm</a:t>
            </a:r>
            <a:r>
              <a:rPr lang="en-GB" u="sng" dirty="0" smtClean="0"/>
              <a:t>/s)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mass (kg) x velocity (m/s)                   force (N) x time (s)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	       </a:t>
            </a:r>
            <a:r>
              <a:rPr lang="en-GB" u="sng" dirty="0"/>
              <a:t> </a:t>
            </a:r>
            <a:r>
              <a:rPr lang="en-GB" u="sng" dirty="0" smtClean="0"/>
              <a:t>                  Force (N)_________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mass (kg) x acceleration (m/s</a:t>
            </a:r>
            <a:r>
              <a:rPr lang="en-GB" baseline="30000" dirty="0" smtClean="0"/>
              <a:t>2</a:t>
            </a:r>
            <a:r>
              <a:rPr lang="en-GB" dirty="0" smtClean="0"/>
              <a:t>)</a:t>
            </a:r>
          </a:p>
          <a:p>
            <a:r>
              <a:rPr lang="en-GB" dirty="0" smtClean="0"/>
              <a:t>Collisions:</a:t>
            </a:r>
          </a:p>
          <a:p>
            <a:pPr lvl="1"/>
            <a:r>
              <a:rPr lang="en-GB" dirty="0" smtClean="0"/>
              <a:t>If you can increase the time the momentum change happens in you can decrease the force (reduces injuries) e.g. seatbelts, crumple zones, airbags</a:t>
            </a:r>
          </a:p>
          <a:p>
            <a:pPr lvl="2"/>
            <a:r>
              <a:rPr lang="en-GB" dirty="0" smtClean="0"/>
              <a:t>Work by increasing stopping distance &amp; increasing stopping time</a:t>
            </a:r>
          </a:p>
          <a:p>
            <a:pPr lvl="2"/>
            <a:r>
              <a:rPr lang="en-GB" dirty="0" smtClean="0"/>
              <a:t>The change shape, absorb energy &amp; reduce injuries</a:t>
            </a:r>
          </a:p>
          <a:p>
            <a:pPr lvl="2"/>
            <a:r>
              <a:rPr lang="en-GB" dirty="0" smtClean="0"/>
              <a:t>Use crash test dummies, sensors &amp; collecting real crash data to develop car safety features</a:t>
            </a:r>
          </a:p>
          <a:p>
            <a:r>
              <a:rPr lang="en-GB" dirty="0" smtClean="0"/>
              <a:t>ABS Brakes</a:t>
            </a:r>
          </a:p>
          <a:p>
            <a:pPr lvl="1"/>
            <a:r>
              <a:rPr lang="en-GB" dirty="0" smtClean="0"/>
              <a:t>Work by pumping the brakes on and off, to avoid a skid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143750" y="2728912"/>
            <a:ext cx="224313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This is Newton’s second law of motion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463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Falling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 smtClean="0"/>
              <a:t>Forces</a:t>
            </a:r>
          </a:p>
          <a:p>
            <a:pPr lvl="1"/>
            <a:r>
              <a:rPr lang="en-GB" dirty="0" smtClean="0"/>
              <a:t>Unbalanced = change in speed or direction</a:t>
            </a:r>
          </a:p>
          <a:p>
            <a:pPr lvl="1"/>
            <a:r>
              <a:rPr lang="en-GB" dirty="0" smtClean="0"/>
              <a:t>Balanced = maintain speed</a:t>
            </a:r>
          </a:p>
          <a:p>
            <a:r>
              <a:rPr lang="en-GB" dirty="0" smtClean="0"/>
              <a:t>Terminal Speed </a:t>
            </a:r>
          </a:p>
          <a:p>
            <a:pPr lvl="1"/>
            <a:r>
              <a:rPr lang="en-GB" dirty="0" smtClean="0"/>
              <a:t>Weight and drag are balanced</a:t>
            </a:r>
          </a:p>
          <a:p>
            <a:pPr lvl="1"/>
            <a:r>
              <a:rPr lang="en-GB" dirty="0" smtClean="0"/>
              <a:t>Higher speed = more drag</a:t>
            </a:r>
          </a:p>
          <a:p>
            <a:pPr lvl="1"/>
            <a:r>
              <a:rPr lang="en-GB" dirty="0" smtClean="0"/>
              <a:t>Larger area = more drag</a:t>
            </a:r>
          </a:p>
          <a:p>
            <a:r>
              <a:rPr lang="en-GB" dirty="0" smtClean="0"/>
              <a:t>Acceleration due to gravity (also called gravitational field strength)</a:t>
            </a:r>
          </a:p>
          <a:p>
            <a:pPr lvl="1"/>
            <a:r>
              <a:rPr lang="en-GB" dirty="0" smtClean="0"/>
              <a:t>Same for any object at a given point on the Earth’s surface</a:t>
            </a:r>
          </a:p>
          <a:p>
            <a:pPr lvl="1"/>
            <a:r>
              <a:rPr lang="en-GB" dirty="0" smtClean="0"/>
              <a:t>Not affected by the atmosphere</a:t>
            </a:r>
          </a:p>
          <a:p>
            <a:pPr lvl="1"/>
            <a:r>
              <a:rPr lang="en-GB" dirty="0" smtClean="0"/>
              <a:t>Slightly different up a mountain or down a mine shaft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4" b="7438"/>
          <a:stretch/>
        </p:blipFill>
        <p:spPr>
          <a:xfrm>
            <a:off x="8015288" y="2085975"/>
            <a:ext cx="2232024" cy="227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24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Gravitational Potential Energy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 smtClean="0"/>
              <a:t>Triangle:                 </a:t>
            </a:r>
            <a:r>
              <a:rPr lang="en-GB" u="sng" dirty="0" smtClean="0"/>
              <a:t>                          GPE (J)____________</a:t>
            </a:r>
            <a:r>
              <a:rPr lang="en-GB" dirty="0" smtClean="0"/>
              <a:t>               </a:t>
            </a:r>
            <a:endParaRPr lang="en-GB" u="sng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mass(kg) x gravity (N/kg) x height (m)</a:t>
            </a:r>
          </a:p>
          <a:p>
            <a:pPr lvl="1"/>
            <a:r>
              <a:rPr lang="en-GB" dirty="0" smtClean="0"/>
              <a:t>GPE = KE   so therefore </a:t>
            </a:r>
            <a:r>
              <a:rPr lang="en-GB" dirty="0" err="1" smtClean="0"/>
              <a:t>mgh</a:t>
            </a:r>
            <a:r>
              <a:rPr lang="en-GB" dirty="0" smtClean="0"/>
              <a:t> = 0.5 x m x v</a:t>
            </a:r>
            <a:r>
              <a:rPr lang="en-GB" baseline="30000" dirty="0" smtClean="0"/>
              <a:t>2</a:t>
            </a:r>
          </a:p>
          <a:p>
            <a:pPr lvl="1"/>
            <a:r>
              <a:rPr lang="en-GB" dirty="0" smtClean="0"/>
              <a:t>So for an object falling to Earth h = v</a:t>
            </a:r>
            <a:r>
              <a:rPr lang="en-GB" baseline="30000" dirty="0" smtClean="0"/>
              <a:t>2</a:t>
            </a:r>
            <a:r>
              <a:rPr lang="en-GB" dirty="0" smtClean="0"/>
              <a:t> / 2g</a:t>
            </a:r>
            <a:endParaRPr lang="en-GB" baseline="30000" dirty="0" smtClean="0"/>
          </a:p>
          <a:p>
            <a:r>
              <a:rPr lang="en-GB" dirty="0" smtClean="0"/>
              <a:t>Falling Body at Terminal Speed</a:t>
            </a:r>
          </a:p>
          <a:p>
            <a:pPr lvl="1"/>
            <a:r>
              <a:rPr lang="en-GB" dirty="0" smtClean="0"/>
              <a:t>Kinetic energy stays the same</a:t>
            </a:r>
          </a:p>
          <a:p>
            <a:pPr lvl="1"/>
            <a:r>
              <a:rPr lang="en-GB" dirty="0" smtClean="0"/>
              <a:t>GPE is turned into heat through friction heating the air</a:t>
            </a:r>
          </a:p>
          <a:p>
            <a:r>
              <a:rPr lang="en-GB" dirty="0" smtClean="0"/>
              <a:t>Roller-coasters</a:t>
            </a:r>
          </a:p>
          <a:p>
            <a:pPr lvl="1"/>
            <a:r>
              <a:rPr lang="en-GB" dirty="0" smtClean="0"/>
              <a:t>As the car goes up it increases in GPE, as it goes down, GPE turns into KE</a:t>
            </a:r>
          </a:p>
          <a:p>
            <a:pPr lvl="1"/>
            <a:r>
              <a:rPr lang="en-GB" dirty="0" smtClean="0"/>
              <a:t>Mass x2 = KE x2</a:t>
            </a:r>
          </a:p>
          <a:p>
            <a:pPr lvl="1"/>
            <a:r>
              <a:rPr lang="en-GB" dirty="0" smtClean="0"/>
              <a:t>Speed x2 = KE x4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32993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534</Words>
  <Application>Microsoft Office PowerPoint</Application>
  <PresentationFormat>Widescreen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P3 Flashcards</vt:lpstr>
      <vt:lpstr>Distance</vt:lpstr>
      <vt:lpstr>Speed</vt:lpstr>
      <vt:lpstr>Stopping Distance</vt:lpstr>
      <vt:lpstr>Equations</vt:lpstr>
      <vt:lpstr>Kinetic Energy</vt:lpstr>
      <vt:lpstr>Momentum</vt:lpstr>
      <vt:lpstr>Falling</vt:lpstr>
      <vt:lpstr>Gravitational Potential Energy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P3 Flashcards</dc:title>
  <dc:creator>Louise Wilson</dc:creator>
  <cp:lastModifiedBy>Louise Wilson</cp:lastModifiedBy>
  <cp:revision>21</cp:revision>
  <dcterms:created xsi:type="dcterms:W3CDTF">2015-04-23T17:23:25Z</dcterms:created>
  <dcterms:modified xsi:type="dcterms:W3CDTF">2015-04-30T09:15:53Z</dcterms:modified>
</cp:coreProperties>
</file>