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C76-8CD7-456B-9465-9D65AB2FDF2B}" type="datetimeFigureOut">
              <a:rPr lang="en-GB" smtClean="0"/>
              <a:pPr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CC8-9FDF-4C01-8FC7-49400C5221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C76-8CD7-456B-9465-9D65AB2FDF2B}" type="datetimeFigureOut">
              <a:rPr lang="en-GB" smtClean="0"/>
              <a:pPr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CC8-9FDF-4C01-8FC7-49400C5221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C76-8CD7-456B-9465-9D65AB2FDF2B}" type="datetimeFigureOut">
              <a:rPr lang="en-GB" smtClean="0"/>
              <a:pPr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CC8-9FDF-4C01-8FC7-49400C5221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C76-8CD7-456B-9465-9D65AB2FDF2B}" type="datetimeFigureOut">
              <a:rPr lang="en-GB" smtClean="0"/>
              <a:pPr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CC8-9FDF-4C01-8FC7-49400C5221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C76-8CD7-456B-9465-9D65AB2FDF2B}" type="datetimeFigureOut">
              <a:rPr lang="en-GB" smtClean="0"/>
              <a:pPr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CC8-9FDF-4C01-8FC7-49400C5221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C76-8CD7-456B-9465-9D65AB2FDF2B}" type="datetimeFigureOut">
              <a:rPr lang="en-GB" smtClean="0"/>
              <a:pPr/>
              <a:t>05/01/2014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CC8-9FDF-4C01-8FC7-49400C5221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C76-8CD7-456B-9465-9D65AB2FDF2B}" type="datetimeFigureOut">
              <a:rPr lang="en-GB" smtClean="0"/>
              <a:pPr/>
              <a:t>05/01/2014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CC8-9FDF-4C01-8FC7-49400C5221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C76-8CD7-456B-9465-9D65AB2FDF2B}" type="datetimeFigureOut">
              <a:rPr lang="en-GB" smtClean="0"/>
              <a:pPr/>
              <a:t>05/01/2014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CC8-9FDF-4C01-8FC7-49400C5221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C76-8CD7-456B-9465-9D65AB2FDF2B}" type="datetimeFigureOut">
              <a:rPr lang="en-GB" smtClean="0"/>
              <a:pPr/>
              <a:t>05/01/2014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CC8-9FDF-4C01-8FC7-49400C5221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C76-8CD7-456B-9465-9D65AB2FDF2B}" type="datetimeFigureOut">
              <a:rPr lang="en-GB" smtClean="0"/>
              <a:pPr/>
              <a:t>05/01/2014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CC8-9FDF-4C01-8FC7-49400C5221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C76-8CD7-456B-9465-9D65AB2FDF2B}" type="datetimeFigureOut">
              <a:rPr lang="en-GB" smtClean="0"/>
              <a:pPr/>
              <a:t>05/01/2014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CC8-9FDF-4C01-8FC7-49400C5221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B8C76-8CD7-456B-9465-9D65AB2FDF2B}" type="datetimeFigureOut">
              <a:rPr lang="en-GB" smtClean="0"/>
              <a:pPr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FCCC8-9FDF-4C01-8FC7-49400C52216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C3 long answer </a:t>
            </a:r>
            <a:r>
              <a:rPr lang="en-GB" smtClean="0"/>
              <a:t>and structure </a:t>
            </a:r>
            <a:r>
              <a:rPr lang="en-GB" dirty="0" smtClean="0"/>
              <a:t>exam questions</a:t>
            </a:r>
            <a:br>
              <a:rPr lang="en-GB" dirty="0" smtClean="0"/>
            </a:br>
            <a:r>
              <a:rPr lang="en-GB" dirty="0" smtClean="0"/>
              <a:t>Mark </a:t>
            </a:r>
            <a:r>
              <a:rPr lang="en-GB" dirty="0" smtClean="0"/>
              <a:t>scheme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Question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3682"/>
            <a:ext cx="9144000" cy="5313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 smtClean="0"/>
              <a:t>Question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Any 5 </a:t>
            </a:r>
            <a:r>
              <a:rPr lang="en-GB" dirty="0" smtClean="0"/>
              <a:t>from (1 mark each): </a:t>
            </a:r>
            <a:endParaRPr lang="en-GB" dirty="0"/>
          </a:p>
          <a:p>
            <a:pPr>
              <a:buNone/>
            </a:pPr>
            <a:r>
              <a:rPr lang="en-GB" dirty="0"/>
              <a:t>takes years to develop</a:t>
            </a:r>
            <a:br>
              <a:rPr lang="en-GB" dirty="0"/>
            </a:br>
            <a:r>
              <a:rPr lang="en-GB" dirty="0"/>
              <a:t>few compounds actually work</a:t>
            </a:r>
            <a:br>
              <a:rPr lang="en-GB" dirty="0"/>
            </a:br>
            <a:r>
              <a:rPr lang="en-GB" dirty="0"/>
              <a:t>some are toxic</a:t>
            </a:r>
            <a:br>
              <a:rPr lang="en-GB" dirty="0"/>
            </a:br>
            <a:r>
              <a:rPr lang="en-GB" dirty="0"/>
              <a:t>they must pass safely tests</a:t>
            </a:r>
            <a:br>
              <a:rPr lang="en-GB" dirty="0"/>
            </a:br>
            <a:r>
              <a:rPr lang="en-GB" dirty="0"/>
              <a:t>raw materials hard to find / extract</a:t>
            </a:r>
            <a:br>
              <a:rPr lang="en-GB" dirty="0"/>
            </a:br>
            <a:r>
              <a:rPr lang="en-GB" dirty="0"/>
              <a:t>long term trials to look for side </a:t>
            </a:r>
            <a:r>
              <a:rPr lang="en-GB" dirty="0" smtClean="0"/>
              <a:t>effects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1 mark for QWC</a:t>
            </a:r>
          </a:p>
          <a:p>
            <a:pPr>
              <a:buNone/>
            </a:pPr>
            <a:r>
              <a:rPr lang="en-GB" dirty="0" smtClean="0"/>
              <a:t>Total 6 marks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Question 3: Diamond and graphite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23270"/>
            <a:ext cx="9144000" cy="2225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87824" y="24208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3848" y="37170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31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C3 long answer and structure exam questions Mark scheme</vt:lpstr>
      <vt:lpstr>Question 1</vt:lpstr>
      <vt:lpstr>Question 2</vt:lpstr>
      <vt:lpstr>Question 3: Diamond and graphite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scheme</dc:title>
  <dc:creator>jennifers</dc:creator>
  <cp:lastModifiedBy>jennifers</cp:lastModifiedBy>
  <cp:revision>6</cp:revision>
  <dcterms:created xsi:type="dcterms:W3CDTF">2014-01-04T21:54:45Z</dcterms:created>
  <dcterms:modified xsi:type="dcterms:W3CDTF">2014-01-05T18:47:27Z</dcterms:modified>
</cp:coreProperties>
</file>